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10" r:id="rId32"/>
    <p:sldId id="309" r:id="rId33"/>
    <p:sldId id="301" r:id="rId34"/>
    <p:sldId id="302" r:id="rId35"/>
    <p:sldId id="303" r:id="rId36"/>
    <p:sldId id="305" r:id="rId37"/>
    <p:sldId id="304" r:id="rId38"/>
    <p:sldId id="307" r:id="rId39"/>
    <p:sldId id="306" r:id="rId40"/>
    <p:sldId id="30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830" dirty="0" err="1">
              <a:solidFill>
                <a:schemeClr val="tx1"/>
              </a:solidFill>
            </a:rPr>
            <a:t>Multithresholding</a:t>
          </a:r>
          <a:endParaRPr lang="de-DE" sz="830" dirty="0">
            <a:solidFill>
              <a:schemeClr val="tx1"/>
            </a:solidFill>
          </a:endParaRPr>
        </a:p>
        <a:p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Y="636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𝐼(𝑥,𝑦)≤𝑇@1 𝑖𝑓 𝐼(𝑥,𝑦)&gt;𝑇)┤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r="-1015"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30" kern="1200" dirty="0" err="1">
              <a:solidFill>
                <a:schemeClr val="tx1"/>
              </a:solidFill>
            </a:rPr>
            <a:t>Multithresholding</a:t>
          </a:r>
          <a:endParaRPr lang="de-DE" sz="830" kern="1200" dirty="0">
            <a:solidFill>
              <a:schemeClr val="tx1"/>
            </a:solidFill>
          </a:endParaRPr>
        </a:p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0986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22737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18.05.2022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79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81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80.png"/><Relationship Id="rId9" Type="http://schemas.openxmlformats.org/officeDocument/2006/relationships/image" Target="../../clipboard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12959650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12959650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077511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Microsoft Office PowerPoint</Application>
  <PresentationFormat>Breitbild</PresentationFormat>
  <Paragraphs>318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47</cp:revision>
  <dcterms:created xsi:type="dcterms:W3CDTF">2022-05-14T09:56:11Z</dcterms:created>
  <dcterms:modified xsi:type="dcterms:W3CDTF">2022-05-18T13:10:57Z</dcterms:modified>
</cp:coreProperties>
</file>